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.fntdata"/><Relationship Id="rId6" Type="http://schemas.openxmlformats.org/officeDocument/2006/relationships/slide" Target="slides/slide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aef598a5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aef598a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aef598a5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aef598a5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aef598a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aef598a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aef598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aef598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aef598a5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aef598a5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Juncheng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b4bd9bb8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b4bd9bb8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aef598a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aef598a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transformers have extensive applications in popular image recognition tasks such as object detection, image segmentation, image classification, and action recognition.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aef598a5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aef598a5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 (these two are the same seal and two different encounters)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aef598a5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aef598a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aef598a5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aef598a5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aef598a5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aef598a5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Leopard Seal Recognition System (ALSRS): Sprint 2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Robinson, Carson Buntin, Carsyn Smeda, Nathan Hontz, Juncheng Li, Ryan Huntington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823350" y="1524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Burndown Chart and User Stories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20988" l="24593" r="38188" t="30030"/>
          <a:stretch/>
        </p:blipFill>
        <p:spPr>
          <a:xfrm>
            <a:off x="638500" y="355875"/>
            <a:ext cx="3227323" cy="24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4">
            <a:alphaModFix/>
          </a:blip>
          <a:srcRect b="44788" l="34599" r="40631" t="29366"/>
          <a:stretch/>
        </p:blipFill>
        <p:spPr>
          <a:xfrm>
            <a:off x="728600" y="3086100"/>
            <a:ext cx="3115498" cy="18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4229400" cy="3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Revise detection dataset with Mask annotations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Performance analysis of Faster R-CNN and Mask R-CNN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Complete identification dataset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Investigate and test ViT alternatives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Begin API development and model integration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00" y="1258350"/>
            <a:ext cx="3940224" cy="2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Review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1487" r="1312" t="0"/>
          <a:stretch/>
        </p:blipFill>
        <p:spPr>
          <a:xfrm>
            <a:off x="4783450" y="1512575"/>
            <a:ext cx="3931101" cy="26962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4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lack of effective tools to detect and identify individual leopard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API for Happywhale.com capable of receiving leopard seal photographs and returning the identity of any recognized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Utilization of two machine learning models for detection and identification of leopard seals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R-CNN (Detection Competitor)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785346" cy="37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933600"/>
            <a:ext cx="3837000" cy="3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Version of Faster R-CNN that outputs object mask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>
                <a:solidFill>
                  <a:srgbClr val="FFFFFF"/>
                </a:solidFill>
              </a:rPr>
              <a:t>Requires bounding boxes and masks to train model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87" y="2800350"/>
            <a:ext cx="3264263" cy="21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25" y="267775"/>
            <a:ext cx="3105374" cy="23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4727850" y="833375"/>
            <a:ext cx="4260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Mask R-CNN (Detection Competitor)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 (Identification Baseline)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3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Vision Transformer - image recognition model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classify seal images by their spot patterns, returning the unique ID of that individual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also return embeddings, which may be used to identify unlabeled individuals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900" y="1170125"/>
            <a:ext cx="4202701" cy="31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r>
              <a:rPr lang="en"/>
              <a:t> of ViT Dataset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401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Finding multiple encounters of the same seal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Finding images with appropriate features for identification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Downloading and preprocessing images for ViT input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325" y="1061800"/>
            <a:ext cx="2852625" cy="16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373" y="1162388"/>
            <a:ext cx="1157051" cy="14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0325" y="2961050"/>
            <a:ext cx="2526726" cy="16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7425" y="3262791"/>
            <a:ext cx="1580001" cy="107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 Testing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 organized by individual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Achieves high accuracy facial recognition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999" y="282025"/>
            <a:ext cx="1736025" cy="46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025" y="2268025"/>
            <a:ext cx="2034826" cy="1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00" y="2103950"/>
            <a:ext cx="5290651" cy="27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DeiT (Data-efficient Image Transformer)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Replacement algorithm to ViT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Hard distillation and distillation token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501" y="1917625"/>
            <a:ext cx="3163450" cy="3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900" y="1233659"/>
            <a:ext cx="4207376" cy="377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Planning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397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Questions for Happywhale about existing architectures and API functionalities/constraints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Proposed Operation Contracts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Preliminary API Assumptions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900" y="186425"/>
            <a:ext cx="4595351" cy="46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